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62" r:id="rId5"/>
    <p:sldId id="264" r:id="rId6"/>
  </p:sldIdLst>
  <p:sldSz cx="12192000" cy="6858000"/>
  <p:notesSz cx="6858000" cy="9144000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新細明體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0000CC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834" y="11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7D1582FC-B252-41DC-AB0F-942D05979741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/>
              <a:t>按一下以編輯母片文字樣式</a:t>
            </a:r>
          </a:p>
          <a:p>
            <a:pPr lvl="1"/>
            <a:r>
              <a:rPr lang="zh-TW" altLang="en-US" noProof="0"/>
              <a:t>第二層</a:t>
            </a:r>
          </a:p>
          <a:p>
            <a:pPr lvl="2"/>
            <a:r>
              <a:rPr lang="zh-TW" altLang="en-US" noProof="0"/>
              <a:t>第三層</a:t>
            </a:r>
          </a:p>
          <a:p>
            <a:pPr lvl="3"/>
            <a:r>
              <a:rPr lang="zh-TW" altLang="en-US" noProof="0"/>
              <a:t>第四層</a:t>
            </a:r>
          </a:p>
          <a:p>
            <a:pPr lvl="4"/>
            <a:r>
              <a:rPr lang="zh-TW" altLang="en-US" noProof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1200">
                <a:latin typeface="Calibri" pitchFamily="34" charset="0"/>
              </a:defRPr>
            </a:lvl1pPr>
          </a:lstStyle>
          <a:p>
            <a:fld id="{FD7731C4-4E88-4537-B662-B28B3C4F37A5}" type="slidenum">
              <a:rPr lang="zh-TW" altLang="en-US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313432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731C4-4E88-4537-B662-B28B3C4F37A5}" type="slidenum">
              <a:rPr lang="zh-TW" altLang="en-US" smtClean="0"/>
              <a:pPr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73191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1" name="備忘稿版面配置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/>
          </a:p>
        </p:txBody>
      </p:sp>
      <p:sp>
        <p:nvSpPr>
          <p:cNvPr id="717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879D983A-D55E-4272-ADF5-8ABC413499A4}" type="slidenum">
              <a:rPr lang="zh-TW" altLang="en-US">
                <a:latin typeface="Arial" charset="0"/>
              </a:rPr>
              <a:pPr/>
              <a:t>2</a:t>
            </a:fld>
            <a:endParaRPr lang="zh-TW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27981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 descr="IMPACT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" y="1"/>
            <a:ext cx="3215217" cy="887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15695D-2451-4BBD-AA47-CDF89411B02D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3EC41-7C86-4D31-A0E3-B19333C2BC7C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8943C5-0A3D-4335-AA17-69493162B23E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AD5641-193E-464E-A1F0-316ABDD828AA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839200" y="274641"/>
            <a:ext cx="27432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0264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6EA8A9-8C4E-4681-AAB5-CCDEB97A76B6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333938-D175-4C8E-B693-9D8601A9BCA2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 descr="IMPACT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2741872" cy="83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EECF7D-9D9F-4762-9A5F-6CEA72C1C7DC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EC31D1-5884-4E71-9B35-06D21BEA1271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84565-AD22-487C-88D3-F5266CC814AC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26D4A3-C19B-4506-A205-924FE74FA237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97600" y="1600203"/>
            <a:ext cx="53848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8EF027-F83F-44B5-A038-BF66E6DD68AC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E454C6-718D-4C3C-9FBB-23F8216BFD73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653AE-FB95-4AC6-85DD-126B707A0500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8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9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1FFDD5-EC11-408F-BD5C-4D2C9CBF9B0C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86063-1C11-4547-A76B-8126C7B0DE01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51E89-3D10-4923-8B72-5F43A115F857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706CCD-3AA4-42C1-8630-83140B4C9599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6D4DFF-EBCD-4282-89D8-415400FE9269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0E5A5-62B1-4855-A743-861AD057D180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F5C826-6F30-4461-9D81-1785414B6A78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ED7726-6B25-4053-9E64-85A92BE90CD9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94C9BC-60D5-4A2D-AECC-95E78E80DD5F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609600" y="1600203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kumimoji="0"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724B213-7789-44A5-94C0-5342B50F2452}" type="datetimeFigureOut">
              <a:rPr lang="zh-TW" altLang="en-US"/>
              <a:pPr>
                <a:defRPr/>
              </a:pPr>
              <a:t>2026/3/11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kumimoji="0"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kumimoji="0" sz="9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2FF2684A-CD9D-4315-87CE-006B6EDECCBC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8" r:id="rId1"/>
    <p:sldLayoutId id="2147483789" r:id="rId2"/>
    <p:sldLayoutId id="2147483779" r:id="rId3"/>
    <p:sldLayoutId id="2147483780" r:id="rId4"/>
    <p:sldLayoutId id="2147483781" r:id="rId5"/>
    <p:sldLayoutId id="2147483782" r:id="rId6"/>
    <p:sldLayoutId id="2147483783" r:id="rId7"/>
    <p:sldLayoutId id="2147483784" r:id="rId8"/>
    <p:sldLayoutId id="2147483785" r:id="rId9"/>
    <p:sldLayoutId id="2147483786" r:id="rId10"/>
    <p:sldLayoutId id="2147483787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3429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6858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0287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371600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ervice@impact.org.tw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標題 1"/>
          <p:cNvSpPr txBox="1">
            <a:spLocks/>
          </p:cNvSpPr>
          <p:nvPr/>
        </p:nvSpPr>
        <p:spPr bwMode="auto">
          <a:xfrm>
            <a:off x="1634121" y="5481229"/>
            <a:ext cx="1339454" cy="436959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500" dirty="0">
                <a:latin typeface="Times New Roman" pitchFamily="18" charset="0"/>
                <a:ea typeface="+mj-ea"/>
                <a:cs typeface="Times New Roman" pitchFamily="18" charset="0"/>
              </a:rPr>
              <a:t>Logo of Affiliation </a:t>
            </a:r>
            <a:endParaRPr kumimoji="0" lang="zh-TW" altLang="en-US" sz="15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內容版面配置區 5"/>
          <p:cNvSpPr>
            <a:spLocks noGrp="1"/>
          </p:cNvSpPr>
          <p:nvPr>
            <p:ph idx="1"/>
          </p:nvPr>
        </p:nvSpPr>
        <p:spPr>
          <a:xfrm>
            <a:off x="2973575" y="2852936"/>
            <a:ext cx="7350914" cy="339447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700" b="1" dirty="0">
                <a:latin typeface="Times New Roman" pitchFamily="18" charset="0"/>
                <a:cs typeface="Times New Roman" pitchFamily="18" charset="0"/>
              </a:rPr>
              <a:t>TOPIC: </a:t>
            </a:r>
            <a:r>
              <a:rPr lang="en-US" altLang="zh-TW" sz="27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XXXXXXXXXX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700" b="1" dirty="0">
                <a:latin typeface="Times New Roman" pitchFamily="18" charset="0"/>
                <a:cs typeface="Times New Roman" pitchFamily="18" charset="0"/>
              </a:rPr>
              <a:t>REPORTER: </a:t>
            </a:r>
            <a:r>
              <a:rPr lang="en-US" altLang="zh-TW" sz="27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Cindy Lee</a:t>
            </a:r>
            <a:endParaRPr lang="en-US" altLang="zh-TW" sz="2700" b="1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700" b="1" dirty="0">
                <a:latin typeface="Times New Roman" pitchFamily="18" charset="0"/>
                <a:cs typeface="Times New Roman" pitchFamily="18" charset="0"/>
              </a:rPr>
              <a:t>AFFILIATION: </a:t>
            </a:r>
            <a:r>
              <a:rPr lang="en-US" altLang="zh-TW" sz="2100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Department of Power Mechanical Engineering,  TPCA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700" b="1" dirty="0">
                <a:latin typeface="Times New Roman" pitchFamily="18" charset="0"/>
                <a:cs typeface="Times New Roman" pitchFamily="18" charset="0"/>
              </a:rPr>
              <a:t>Email:</a:t>
            </a:r>
            <a:r>
              <a:rPr lang="en-US" altLang="zh-TW" sz="27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zh-TW" sz="21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service@impact.org.tw</a:t>
            </a:r>
            <a:r>
              <a:rPr lang="en-US" altLang="zh-TW" sz="21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100" b="1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</a:t>
            </a:r>
            <a:r>
              <a:rPr lang="en-US" altLang="zh-TW" sz="2100" b="1" dirty="0">
                <a:latin typeface="Times New Roman" pitchFamily="18" charset="0"/>
                <a:cs typeface="Times New Roman" pitchFamily="18" charset="0"/>
              </a:rPr>
              <a:t>Paper Code: </a:t>
            </a:r>
            <a:r>
              <a:rPr lang="en-US" altLang="zh-TW" sz="21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TW001</a:t>
            </a:r>
          </a:p>
          <a:p>
            <a:pPr algn="r" eaLnBrk="1" fontAlgn="auto" hangingPunct="1">
              <a:spcAft>
                <a:spcPts val="0"/>
              </a:spcAft>
              <a:buNone/>
              <a:defRPr/>
            </a:pPr>
            <a:r>
              <a:rPr lang="en-US" altLang="zh-TW" sz="2100" b="1" dirty="0">
                <a:latin typeface="Times New Roman" pitchFamily="18" charset="0"/>
                <a:cs typeface="Times New Roman" pitchFamily="18" charset="0"/>
              </a:rPr>
              <a:t>   Date: </a:t>
            </a:r>
            <a:r>
              <a:rPr lang="en-US" altLang="zh-TW" sz="21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Wed. , Oct. </a:t>
            </a:r>
            <a:r>
              <a:rPr lang="en-US" altLang="zh-TW" sz="2100" b="1" i="1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20, </a:t>
            </a:r>
            <a:r>
              <a:rPr lang="en-US" altLang="zh-TW" sz="2100" b="1" i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2026</a:t>
            </a: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en-US" altLang="zh-TW" i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None/>
              <a:defRPr/>
            </a:pPr>
            <a:endParaRPr lang="zh-TW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標題 1"/>
          <p:cNvSpPr>
            <a:spLocks noGrp="1"/>
          </p:cNvSpPr>
          <p:nvPr>
            <p:ph type="title"/>
          </p:nvPr>
        </p:nvSpPr>
        <p:spPr>
          <a:xfrm>
            <a:off x="4274344" y="1017986"/>
            <a:ext cx="4071938" cy="589359"/>
          </a:xfrm>
        </p:spPr>
        <p:txBody>
          <a:bodyPr/>
          <a:lstStyle/>
          <a:p>
            <a:pPr eaLnBrk="1" hangingPunct="1"/>
            <a:r>
              <a:rPr lang="en-US" altLang="zh-TW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OUTLINE</a:t>
            </a:r>
            <a:endParaRPr lang="zh-TW" altLang="en-US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表格 5"/>
          <p:cNvGraphicFramePr>
            <a:graphicFrameLocks noGrp="1"/>
          </p:cNvGraphicFramePr>
          <p:nvPr/>
        </p:nvGraphicFramePr>
        <p:xfrm>
          <a:off x="3470673" y="2035969"/>
          <a:ext cx="5518547" cy="260628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6268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8917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1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INTRODUCTION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2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XXXXXXX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3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XXXXXXX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4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XXXXXXX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5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CONCLUSION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4380">
                <a:tc>
                  <a:txBody>
                    <a:bodyPr/>
                    <a:lstStyle/>
                    <a:p>
                      <a:pPr algn="ctr"/>
                      <a:r>
                        <a:rPr lang="en-US" altLang="zh-TW" sz="2400" dirty="0"/>
                        <a:t>6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tc>
                  <a:txBody>
                    <a:bodyPr/>
                    <a:lstStyle/>
                    <a:p>
                      <a:r>
                        <a:rPr lang="en-US" altLang="zh-TW" sz="2400" dirty="0"/>
                        <a:t>QUESTION &amp; ANSWER</a:t>
                      </a:r>
                      <a:endParaRPr lang="zh-TW" altLang="en-US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79" marR="68579" marT="34293" marB="34293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標題 1"/>
          <p:cNvSpPr txBox="1">
            <a:spLocks/>
          </p:cNvSpPr>
          <p:nvPr/>
        </p:nvSpPr>
        <p:spPr bwMode="auto">
          <a:xfrm>
            <a:off x="1667509" y="5461398"/>
            <a:ext cx="1178719" cy="436960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500" dirty="0">
                <a:latin typeface="Times New Roman" pitchFamily="18" charset="0"/>
                <a:ea typeface="+mj-ea"/>
                <a:cs typeface="Times New Roman" pitchFamily="18" charset="0"/>
              </a:rPr>
              <a:t>Logo of Affiliation </a:t>
            </a:r>
            <a:endParaRPr kumimoji="0" lang="zh-TW" altLang="en-US" sz="15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170" name="投影片編號版面配置區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1ED790D7-6080-4640-ACA1-951F7373FCE7}" type="slidenum">
              <a:rPr lang="zh-TW" altLang="en-US"/>
              <a:pPr/>
              <a:t>2</a:t>
            </a:fld>
            <a:endParaRPr lang="zh-TW" altLang="en-US"/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zh-TW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SUBTITLE</a:t>
            </a:r>
            <a:endParaRPr lang="zh-TW" altLang="en-US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195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TW">
                <a:latin typeface="Times New Roman" pitchFamily="18" charset="0"/>
                <a:cs typeface="Times New Roman" pitchFamily="18" charset="0"/>
              </a:rPr>
              <a:t>Content</a:t>
            </a:r>
          </a:p>
          <a:p>
            <a:pPr eaLnBrk="1" hangingPunct="1">
              <a:buFont typeface="Arial" charset="0"/>
              <a:buNone/>
            </a:pPr>
            <a:endParaRPr lang="zh-TW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文字方塊 4"/>
          <p:cNvSpPr txBox="1"/>
          <p:nvPr/>
        </p:nvSpPr>
        <p:spPr>
          <a:xfrm>
            <a:off x="4542225" y="2839639"/>
            <a:ext cx="3107553" cy="1015663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6000" b="1" cap="all" dirty="0">
                <a:ln w="0"/>
                <a:solidFill>
                  <a:srgbClr val="0000CC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ea typeface="+mn-ea"/>
              </a:rPr>
              <a:t>Q &amp; A</a:t>
            </a:r>
            <a:endParaRPr kumimoji="0" lang="zh-TW" altLang="en-US" sz="6000" b="1" cap="all" dirty="0">
              <a:ln w="0"/>
              <a:solidFill>
                <a:srgbClr val="0000CC"/>
              </a:solidFill>
              <a:effectLst>
                <a:reflection blurRad="12700" stA="50000" endPos="50000" dist="5000" dir="5400000" sy="-100000" rotWithShape="0"/>
              </a:effectLst>
              <a:latin typeface="+mn-lt"/>
              <a:ea typeface="+mn-ea"/>
            </a:endParaRPr>
          </a:p>
        </p:txBody>
      </p:sp>
      <p:sp>
        <p:nvSpPr>
          <p:cNvPr id="4" name="標題 1"/>
          <p:cNvSpPr txBox="1">
            <a:spLocks/>
          </p:cNvSpPr>
          <p:nvPr/>
        </p:nvSpPr>
        <p:spPr bwMode="auto">
          <a:xfrm>
            <a:off x="1613503" y="5461399"/>
            <a:ext cx="1178719" cy="436959"/>
          </a:xfrm>
          <a:prstGeom prst="rect">
            <a:avLst/>
          </a:prstGeom>
          <a:noFill/>
          <a:ln w="9525">
            <a:solidFill>
              <a:schemeClr val="tx1"/>
            </a:solidFill>
            <a:prstDash val="dashDot"/>
            <a:miter lim="800000"/>
            <a:headEnd/>
            <a:tailEnd/>
          </a:ln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zh-TW" sz="1500" dirty="0">
                <a:latin typeface="Times New Roman" pitchFamily="18" charset="0"/>
                <a:ea typeface="+mj-ea"/>
                <a:cs typeface="Times New Roman" pitchFamily="18" charset="0"/>
              </a:rPr>
              <a:t>Logo of Affiliation </a:t>
            </a:r>
            <a:endParaRPr kumimoji="0" lang="zh-TW" altLang="en-US" sz="15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9220" name="投影片編號版面配置區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1917E2-AB1A-4B25-ACD8-15DA39ABB50D}" type="slidenum">
              <a:rPr lang="zh-TW" altLang="en-US"/>
              <a:pPr/>
              <a:t>4</a:t>
            </a:fld>
            <a:endParaRPr lang="zh-TW" alt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投影片編號版面配置區 7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1917E2-AB1A-4B25-ACD8-15DA39ABB50D}" type="slidenum">
              <a:rPr lang="zh-TW" altLang="en-US"/>
              <a:pPr/>
              <a:t>5</a:t>
            </a:fld>
            <a:endParaRPr lang="zh-TW" altLang="en-US"/>
          </a:p>
        </p:txBody>
      </p:sp>
      <p:sp>
        <p:nvSpPr>
          <p:cNvPr id="6" name="內容版面配置區 2"/>
          <p:cNvSpPr txBox="1">
            <a:spLocks/>
          </p:cNvSpPr>
          <p:nvPr/>
        </p:nvSpPr>
        <p:spPr bwMode="auto">
          <a:xfrm>
            <a:off x="3293864" y="3320988"/>
            <a:ext cx="5604272" cy="131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  <a:normAutofit fontScale="25000" lnSpcReduction="20000"/>
          </a:bodyPr>
          <a:lstStyle>
            <a:lvl1pPr marL="257175" indent="-257175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57213" indent="-2143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kumimoji="0" lang="en-US" altLang="zh-TW" sz="12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The End</a:t>
            </a:r>
          </a:p>
          <a:p>
            <a:pPr algn="ctr" eaLnBrk="1" fontAlgn="auto" hangingPunct="1">
              <a:spcAft>
                <a:spcPts val="0"/>
              </a:spcAft>
              <a:buFont typeface="Arial" charset="0"/>
              <a:buNone/>
              <a:defRPr/>
            </a:pPr>
            <a:r>
              <a:rPr kumimoji="0" lang="en-US" altLang="zh-TW" sz="12000" b="1" dirty="0">
                <a:solidFill>
                  <a:srgbClr val="FF6600"/>
                </a:solidFill>
                <a:latin typeface="Times New Roman" pitchFamily="18" charset="0"/>
                <a:cs typeface="Times New Roman" pitchFamily="18" charset="0"/>
              </a:rPr>
              <a:t>Thank you!</a:t>
            </a:r>
            <a:endParaRPr kumimoji="0" lang="en-US" altLang="zh-TW" sz="10800" b="1" dirty="0">
              <a:solidFill>
                <a:srgbClr val="898989"/>
              </a:solidFill>
              <a:latin typeface="Cambria Math" pitchFamily="18" charset="0"/>
            </a:endParaRP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kumimoji="0" lang="en-US" altLang="zh-TW" sz="10800" b="1" i="1" dirty="0">
              <a:solidFill>
                <a:srgbClr val="898989"/>
              </a:solidFill>
              <a:latin typeface="Cambria Math" pitchFamily="18" charset="0"/>
            </a:endParaRP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kumimoji="0" lang="en-US" altLang="zh-TW" sz="8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IMPACT 2026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kumimoji="0" lang="en-US" altLang="zh-TW" sz="8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Oct. 19 (Mon.) – 22 (Thur.)</a:t>
            </a:r>
          </a:p>
          <a:p>
            <a:pPr algn="ctr" eaLnBrk="1" fontAlgn="auto" hangingPunct="1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kumimoji="0" lang="en-US" altLang="zh-TW" sz="8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Taipei </a:t>
            </a:r>
            <a:r>
              <a:rPr kumimoji="0" lang="en-US" altLang="zh-TW" sz="8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Nangang</a:t>
            </a:r>
            <a:r>
              <a:rPr kumimoji="0" lang="en-US" altLang="zh-TW" sz="8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Exhibition Hall</a:t>
            </a:r>
          </a:p>
          <a:p>
            <a:pPr eaLnBrk="1" fontAlgn="auto" hangingPunct="1">
              <a:spcBef>
                <a:spcPct val="0"/>
              </a:spcBef>
              <a:spcAft>
                <a:spcPts val="0"/>
              </a:spcAft>
              <a:buFont typeface="Arial" charset="0"/>
              <a:buNone/>
              <a:defRPr/>
            </a:pPr>
            <a:endParaRPr kumimoji="0" lang="en-US" altLang="zh-TW" sz="10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anose="020B0604020202020204" pitchFamily="34" charset="0"/>
              <a:buChar char="•"/>
              <a:defRPr/>
            </a:pPr>
            <a:endParaRPr kumimoji="0" lang="zh-TW" altLang="en-US" sz="3000" b="1" dirty="0">
              <a:solidFill>
                <a:srgbClr val="898989"/>
              </a:solidFill>
              <a:latin typeface="Cambria Math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971728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97</Words>
  <Application>Microsoft Office PowerPoint</Application>
  <PresentationFormat>寬螢幕</PresentationFormat>
  <Paragraphs>36</Paragraphs>
  <Slides>5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Arial</vt:lpstr>
      <vt:lpstr>Calibri</vt:lpstr>
      <vt:lpstr>Cambria Math</vt:lpstr>
      <vt:lpstr>Times New Roman</vt:lpstr>
      <vt:lpstr>Office 佈景主題</vt:lpstr>
      <vt:lpstr>PowerPoint 簡報</vt:lpstr>
      <vt:lpstr>OUTLINE</vt:lpstr>
      <vt:lpstr>SUBTITLE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TPCA</dc:creator>
  <cp:lastModifiedBy>Cindy Lee</cp:lastModifiedBy>
  <cp:revision>42</cp:revision>
  <dcterms:created xsi:type="dcterms:W3CDTF">2012-01-17T01:51:06Z</dcterms:created>
  <dcterms:modified xsi:type="dcterms:W3CDTF">2026-03-11T06:27:02Z</dcterms:modified>
</cp:coreProperties>
</file>